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svg" ContentType="image/svg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34926"/>
    <a:srgbClr val="3F49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688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73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55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74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70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80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16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122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02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710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784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66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4F91B-EE34-9342-AA35-E606C6764609}" type="datetimeFigureOut">
              <a:rPr lang="fr-FR" smtClean="0"/>
              <a:t>29/09/26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0FB2E-C874-3A45-8988-B03C4591EE1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07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../xl/media/image3.svg"/><Relationship Id="rId5" Type="http://schemas.openxmlformats.org/officeDocument/2006/relationships/image" Target="../media/image2.png"/><Relationship Id="rId6" Type="http://schemas.openxmlformats.org/officeDocument/2006/relationships/image" Target="../../xl/media/image5.svg"/><Relationship Id="rId7" Type="http://schemas.openxmlformats.org/officeDocument/2006/relationships/image" Target="../media/image3.png"/><Relationship Id="rId8" Type="http://schemas.openxmlformats.org/officeDocument/2006/relationships/image" Target="../../xl/media/image7.svg"/><Relationship Id="rId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que 4" descr="Globe terrestre : Europe et Afrique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6202D6BC-2519-425F-8EDB-F48E1489C67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xdr="http://schemas.openxmlformats.org/drawingml/2006/spreadsheetDrawing" xmlns="" xmlns:asvg="http://schemas.microsoft.com/office/drawing/2016/SVG/main" xmlns:lc="http://schemas.openxmlformats.org/drawingml/2006/lockedCanvas" r:embed="rId4"/>
              </a:ext>
            </a:extLst>
          </a:blip>
          <a:stretch>
            <a:fillRect/>
          </a:stretch>
        </p:blipFill>
        <p:spPr>
          <a:xfrm>
            <a:off x="6125614" y="127003"/>
            <a:ext cx="550372" cy="433882"/>
          </a:xfrm>
          <a:prstGeom prst="rect">
            <a:avLst/>
          </a:prstGeom>
        </p:spPr>
      </p:pic>
      <p:pic>
        <p:nvPicPr>
          <p:cNvPr id="7" name="Graphique 3" descr="Téléphone mains libres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854574E7-3E4C-4A8E-B43F-0D31A3AE8FF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xdr="http://schemas.openxmlformats.org/drawingml/2006/spreadsheetDrawing" xmlns="" xmlns:asvg="http://schemas.microsoft.com/office/drawing/2016/SVG/main" xmlns:lc="http://schemas.openxmlformats.org/drawingml/2006/lockedCanvas" r:embed="rId6"/>
              </a:ext>
            </a:extLst>
          </a:blip>
          <a:stretch>
            <a:fillRect/>
          </a:stretch>
        </p:blipFill>
        <p:spPr>
          <a:xfrm>
            <a:off x="3488266" y="148371"/>
            <a:ext cx="478693" cy="361857"/>
          </a:xfrm>
          <a:prstGeom prst="rect">
            <a:avLst/>
          </a:prstGeom>
        </p:spPr>
      </p:pic>
      <p:pic>
        <p:nvPicPr>
          <p:cNvPr id="8" name="Graphique 20" descr="Horloge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63944C76-6E31-48BF-B237-17DE6F788C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xdr="http://schemas.openxmlformats.org/drawingml/2006/spreadsheetDrawing" xmlns="" xmlns:asvg="http://schemas.microsoft.com/office/drawing/2016/SVG/main" xmlns:lc="http://schemas.openxmlformats.org/drawingml/2006/lockedCanvas" r:embed="rId8"/>
              </a:ext>
            </a:extLst>
          </a:blip>
          <a:stretch>
            <a:fillRect/>
          </a:stretch>
        </p:blipFill>
        <p:spPr>
          <a:xfrm>
            <a:off x="7930709" y="3090331"/>
            <a:ext cx="688190" cy="621735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7653863" y="3712066"/>
            <a:ext cx="121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5CF9F2A8-6F76-4886-A013-531BD2309CF9}"/>
              </a:ext>
            </a:extLst>
          </p:cNvPr>
          <p:cNvSpPr txBox="1"/>
          <p:nvPr/>
        </p:nvSpPr>
        <p:spPr>
          <a:xfrm>
            <a:off x="7509934" y="3779883"/>
            <a:ext cx="18457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OUVERTURE</a:t>
            </a:r>
            <a:r>
              <a:rPr lang="fr-FR" baseline="0" dirty="0" smtClean="0"/>
              <a:t> </a:t>
            </a:r>
            <a:r>
              <a:rPr lang="fr-FR" baseline="0" dirty="0"/>
              <a:t>15' AVANT </a:t>
            </a:r>
            <a:br>
              <a:rPr lang="fr-FR" baseline="0" dirty="0"/>
            </a:br>
            <a:r>
              <a:rPr lang="fr-FR" baseline="0" dirty="0"/>
              <a:t/>
            </a:r>
            <a:br>
              <a:rPr lang="fr-FR" baseline="0" dirty="0"/>
            </a:br>
            <a:r>
              <a:rPr lang="fr-FR" baseline="0" dirty="0"/>
              <a:t>FERMETURE 15' APRÈS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801623"/>
              </p:ext>
            </p:extLst>
          </p:nvPr>
        </p:nvGraphicFramePr>
        <p:xfrm>
          <a:off x="7" y="-3"/>
          <a:ext cx="9143994" cy="6857997"/>
        </p:xfrm>
        <a:graphic>
          <a:graphicData uri="http://schemas.openxmlformats.org/drawingml/2006/table">
            <a:tbl>
              <a:tblPr/>
              <a:tblGrid>
                <a:gridCol w="553923"/>
                <a:gridCol w="553923"/>
                <a:gridCol w="553923"/>
                <a:gridCol w="553923"/>
                <a:gridCol w="553923"/>
                <a:gridCol w="553924"/>
                <a:gridCol w="553923"/>
                <a:gridCol w="656188"/>
                <a:gridCol w="732883"/>
                <a:gridCol w="553923"/>
                <a:gridCol w="553923"/>
                <a:gridCol w="553923"/>
                <a:gridCol w="553923"/>
                <a:gridCol w="553923"/>
                <a:gridCol w="553923"/>
                <a:gridCol w="553923"/>
              </a:tblGrid>
              <a:tr h="133423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793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646F47"/>
                          </a:solidFill>
                          <a:effectLst/>
                          <a:latin typeface="Calibri"/>
                        </a:rPr>
                        <a:t>PLANNING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k-SK" sz="900" b="1" i="0" u="none" strike="noStrike">
                          <a:solidFill>
                            <a:srgbClr val="646F47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hr-HR" sz="900" b="1" i="0" u="none" strike="noStrike" dirty="0">
                          <a:solidFill>
                            <a:srgbClr val="646F47"/>
                          </a:solidFill>
                          <a:effectLst/>
                          <a:latin typeface="Calibri"/>
                        </a:rPr>
                        <a:t>06.62.94.96.52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AVENUE DE LA MANDALLAZ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6793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de-D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74 000 / ANNECY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423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423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Lundi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Mardi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Mercredi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Jeudi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Vendredi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Samedi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OUVERTURE 6H45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OUVERTURE 6H45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OUVERTURE 6H45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 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OUVERTURE 8H15</a:t>
                      </a:r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 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OUVERTURE 8H15</a:t>
                      </a:r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 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09:00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09:30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 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 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 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 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 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OUVERTURE 9H45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RENFO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HYROX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FERMETURE 12H15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gridSpan="2">
                  <a:txBody>
                    <a:bodyPr/>
                    <a:lstStyle/>
                    <a:p>
                      <a:pPr algn="ctr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 rowSpan="7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7" gridSpan="2">
                  <a:txBody>
                    <a:bodyPr/>
                    <a:lstStyle/>
                    <a:p>
                      <a:pPr algn="ctr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 rowSpan="7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7" gridSpan="2">
                  <a:txBody>
                    <a:bodyPr/>
                    <a:lstStyle/>
                    <a:p>
                      <a:pPr algn="ctr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 rowSpan="7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7" gridSpan="2">
                  <a:txBody>
                    <a:bodyPr/>
                    <a:lstStyle/>
                    <a:p>
                      <a:pPr algn="ctr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 rowSpan="7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7" gridSpan="2">
                  <a:txBody>
                    <a:bodyPr/>
                    <a:lstStyle/>
                    <a:p>
                      <a:pPr algn="ctr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</a:tcPr>
                </a:tc>
                <a:tc rowSpan="7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20:00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FERMETURE DE LA BOX À 20H15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20:30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643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WORKOUT OF THE DAY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532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RENFO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COURS DE RENFORCEMENT MUSCULAIRE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ENTRAINEMENT AUTONOME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HYROX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COURS CARDIO &amp; FITNESSS FONCTIONNEL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109"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2" name="Image 11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1" y="67733"/>
            <a:ext cx="1282278" cy="112606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1628249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18969</TotalTime>
  <Words>266</Words>
  <Application>Microsoft Macintosh PowerPoint</Application>
  <PresentationFormat>Présentation à l'écran (4:3)</PresentationFormat>
  <Paragraphs>216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O'Zone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Jérémie Toyas</dc:creator>
  <cp:lastModifiedBy>Jérémie Toyas</cp:lastModifiedBy>
  <cp:revision>58</cp:revision>
  <cp:lastPrinted>2026-08-06T20:40:47Z</cp:lastPrinted>
  <dcterms:created xsi:type="dcterms:W3CDTF">2023-07-24T14:25:22Z</dcterms:created>
  <dcterms:modified xsi:type="dcterms:W3CDTF">2026-09-29T12:58:24Z</dcterms:modified>
</cp:coreProperties>
</file>